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</a:t>
            </a:r>
            <a:r>
              <a:rPr lang="en-US" altLang="zh-TW" dirty="0" smtClean="0"/>
              <a:t>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 smtClean="0"/>
              <a:t>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dirty="0" smtClean="0"/>
              <a:t>Be </a:t>
            </a:r>
            <a:r>
              <a:rPr lang="en-US" altLang="zh-TW" dirty="0" err="1"/>
              <a:t>p</a:t>
            </a:r>
            <a:r>
              <a:rPr lang="en-US" altLang="zh-TW" dirty="0" err="1" smtClean="0"/>
              <a:t>ythonic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8664</Words>
  <Application>Microsoft Office PowerPoint</Application>
  <PresentationFormat>如螢幕大小 (4:3)</PresentationFormat>
  <Paragraphs>1852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3237</cp:revision>
  <cp:lastPrinted>2013-02-05T07:43:54Z</cp:lastPrinted>
  <dcterms:created xsi:type="dcterms:W3CDTF">2013-01-22T07:05:50Z</dcterms:created>
  <dcterms:modified xsi:type="dcterms:W3CDTF">2013-05-16T07:48:34Z</dcterms:modified>
</cp:coreProperties>
</file>